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73" r:id="rId4"/>
    <p:sldId id="262" r:id="rId5"/>
    <p:sldId id="263" r:id="rId6"/>
    <p:sldId id="264" r:id="rId7"/>
    <p:sldId id="267" r:id="rId8"/>
    <p:sldId id="268" r:id="rId9"/>
    <p:sldId id="266" r:id="rId10"/>
    <p:sldId id="269" r:id="rId11"/>
    <p:sldId id="270" r:id="rId12"/>
    <p:sldId id="271" r:id="rId13"/>
    <p:sldId id="272" r:id="rId1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3195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2" tIns="48322" rIns="96642" bIns="4832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42" tIns="48322" rIns="96642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1/19/2020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2" tIns="48322" rIns="96642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42" tIns="48322" rIns="96642" bIns="48322" rtlCol="0" anchor="b"/>
          <a:lstStyle>
            <a:lvl1pPr algn="r">
              <a:defRPr sz="1200"/>
            </a:lvl1pPr>
          </a:lstStyle>
          <a:p>
            <a:fld id="{F05DADB6-10FB-4440-B2C3-8802B1B55B5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2028"/>
          </a:xfrm>
          <a:prstGeom prst="rect">
            <a:avLst/>
          </a:prstGeom>
        </p:spPr>
        <p:txBody>
          <a:bodyPr vert="horz" lIns="94840" tIns="47420" rIns="94840" bIns="474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40" tIns="47420" rIns="94840" bIns="47420" rtlCol="0"/>
          <a:lstStyle>
            <a:lvl1pPr algn="r">
              <a:defRPr sz="1200"/>
            </a:lvl1pPr>
          </a:lstStyle>
          <a:p>
            <a:r>
              <a:rPr lang="en-US"/>
              <a:t>1/19/2020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0" tIns="47420" rIns="94840" bIns="474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4" y="4620250"/>
            <a:ext cx="5850834" cy="3780801"/>
          </a:xfrm>
          <a:prstGeom prst="rect">
            <a:avLst/>
          </a:prstGeom>
        </p:spPr>
        <p:txBody>
          <a:bodyPr vert="horz" lIns="94840" tIns="47420" rIns="94840" bIns="474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3"/>
            <a:ext cx="3170583" cy="482028"/>
          </a:xfrm>
          <a:prstGeom prst="rect">
            <a:avLst/>
          </a:prstGeom>
        </p:spPr>
        <p:txBody>
          <a:bodyPr vert="horz" lIns="94840" tIns="47420" rIns="94840" bIns="474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8"/>
          </a:xfrm>
          <a:prstGeom prst="rect">
            <a:avLst/>
          </a:prstGeom>
        </p:spPr>
        <p:txBody>
          <a:bodyPr vert="horz" lIns="94840" tIns="47420" rIns="94840" bIns="47420" rtlCol="0" anchor="b"/>
          <a:lstStyle>
            <a:lvl1pPr algn="r">
              <a:defRPr sz="1200"/>
            </a:lvl1pPr>
          </a:lstStyle>
          <a:p>
            <a:fld id="{015525F7-2BAB-42EC-B3D2-E5FCB0F6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3704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C13C7FF9-8690-4782-A923-63A03B20D204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88609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D477-9C14-43C7-8DAD-36BE807DBB65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5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066C-B617-44A2-AC0E-252F8265E467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13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530AB-F13F-48E5-B743-AA9F60A86077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61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DD16-2B98-466C-998E-CDEDB772CC1A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29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9045-B4B4-4FB5-9A4F-2B41609F4D63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71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B7D6-9D5D-43AF-85E7-2E1B049423E8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435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50F9-D658-46F8-9254-47532AFCA1CE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95744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C3D1-0D0D-48AD-8F15-5781C477A296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84173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C333-43AA-4F67-A6A3-3D8B49B4C62D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0815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DAA-051D-4398-B7F1-BEE90891C231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86436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3FB8-3E07-4FC9-ABB5-38F35C00CAE0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4081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78B7-BBB9-4F0B-B898-291B40B45B32}" type="datetime1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67837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C1A1-227B-4CEB-9A05-52CE4315D66C}" type="datetime1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4380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9E94-A45B-44EF-8FF0-1662A4B3F5F0}" type="datetime1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312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BB2A-2466-44A6-839D-0DAE97B800B3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251155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39DD-B039-48B8-ACB1-555403541774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6434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585AC6-87BA-42E2-B48B-52DE617BA741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3A8206-189C-42F4-8C98-80EE550E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ransition spd="slow">
    <p:fade thruBlk="1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407847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aseline="0" dirty="0">
                <a:solidFill>
                  <a:schemeClr val="tx1"/>
                </a:solidFill>
              </a:rPr>
              <a:t>“Who Is On The Lord’s Side?”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584775"/>
          </a:xfrm>
        </p:spPr>
        <p:txBody>
          <a:bodyPr>
            <a:spAutoFit/>
          </a:bodyPr>
          <a:lstStyle/>
          <a:p>
            <a:r>
              <a:rPr lang="en-US" sz="3200" dirty="0"/>
              <a:t>Exodus 32:26 (KJV)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6D1E9-8B8A-4585-9447-AFA66AED1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90135"/>
            <a:ext cx="7213601" cy="3416320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/>
              <a:t>Positive Answer</a:t>
            </a:r>
            <a:r>
              <a:rPr lang="en-US" sz="3200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Those who obey are on the Lord’s side.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/>
              <a:t>Must DO the will of the Father. Matthew 7:21; Luke 6:46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/>
              <a:t>Some profess to know the Lord, but by their works they deny Him. Titus 1:16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b="1" dirty="0"/>
              <a:t>John 15:14, </a:t>
            </a:r>
            <a:r>
              <a:rPr lang="en-US" sz="2800" i="1" dirty="0"/>
              <a:t>“</a:t>
            </a:r>
            <a:r>
              <a:rPr lang="en-US" sz="2800" b="1" i="1" dirty="0"/>
              <a:t>Ye are my friends, IF ye do the things which I command you.</a:t>
            </a:r>
            <a:r>
              <a:rPr lang="en-US" sz="2800" i="1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2BF25-A880-4D30-A01D-98CD1979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90135"/>
            <a:ext cx="7543800" cy="279768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/>
              <a:t>No Neutrality</a:t>
            </a:r>
            <a:r>
              <a:rPr lang="en-US" sz="3200" dirty="0"/>
              <a:t>. Matthew 12:30</a:t>
            </a:r>
          </a:p>
          <a:p>
            <a:pPr>
              <a:buNone/>
            </a:pPr>
            <a:r>
              <a:rPr lang="en-US" sz="2800" b="1" dirty="0"/>
              <a:t>Romans 6:16, </a:t>
            </a:r>
            <a:r>
              <a:rPr lang="en-US" sz="2800" i="1" dirty="0"/>
              <a:t>“… </a:t>
            </a:r>
            <a:r>
              <a:rPr lang="en-US" sz="2800" b="1" i="1" dirty="0"/>
              <a:t>sin unto death, or of obedience unto righteousness?</a:t>
            </a:r>
            <a:r>
              <a:rPr lang="en-US" sz="2800" i="1" dirty="0"/>
              <a:t>”</a:t>
            </a:r>
          </a:p>
          <a:p>
            <a:pPr>
              <a:buNone/>
            </a:pPr>
            <a:r>
              <a:rPr lang="en-US" sz="2800" dirty="0"/>
              <a:t>Galatians 2:5 – Truth, or error.</a:t>
            </a:r>
          </a:p>
          <a:p>
            <a:pPr>
              <a:buNone/>
            </a:pPr>
            <a:r>
              <a:rPr lang="en-US" sz="2800" dirty="0"/>
              <a:t>2 Thessalonians 2:10 – Love for the truth, or hatred.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FB6A7-D7DB-42CF-9CA4-C3462D48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90135"/>
            <a:ext cx="7213601" cy="263456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/>
              <a:t>No Neutrality</a:t>
            </a:r>
            <a:r>
              <a:rPr lang="en-US" sz="3200" dirty="0"/>
              <a:t>. Matthew 12:30</a:t>
            </a:r>
          </a:p>
          <a:p>
            <a:pPr>
              <a:buNone/>
            </a:pPr>
            <a:r>
              <a:rPr lang="en-US" sz="2800" dirty="0"/>
              <a:t>Because the Psalmist loved the truth, he could say, </a:t>
            </a:r>
            <a:r>
              <a:rPr lang="en-US" sz="2800" i="1" dirty="0"/>
              <a:t>“</a:t>
            </a:r>
            <a:r>
              <a:rPr lang="en-US" sz="2800" b="1" i="1" dirty="0"/>
              <a:t>I hate every false way</a:t>
            </a:r>
            <a:r>
              <a:rPr lang="en-US" sz="2800" i="1" dirty="0"/>
              <a:t>” </a:t>
            </a:r>
            <a:r>
              <a:rPr lang="en-US" sz="2800" b="1" i="1" dirty="0"/>
              <a:t>(Psalms 119:104)</a:t>
            </a:r>
          </a:p>
          <a:p>
            <a:pPr>
              <a:buNone/>
            </a:pPr>
            <a:r>
              <a:rPr lang="en-US" sz="2800" b="1" i="1" dirty="0"/>
              <a:t>	</a:t>
            </a:r>
            <a:r>
              <a:rPr lang="en-US" sz="2800" i="1" dirty="0"/>
              <a:t>“</a:t>
            </a:r>
            <a:r>
              <a:rPr lang="en-US" sz="2800" b="1" i="1" dirty="0"/>
              <a:t>Ye that love the Lord, hate evil</a:t>
            </a:r>
            <a:r>
              <a:rPr lang="en-US" sz="2800" i="1" dirty="0"/>
              <a:t>.”</a:t>
            </a:r>
            <a:r>
              <a:rPr lang="en-US" sz="2800" b="1" i="1" dirty="0"/>
              <a:t> (Psalms 97:10)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48590-B018-406C-AC3F-483DF224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757736"/>
            <a:ext cx="5308866" cy="1569660"/>
          </a:xfrm>
        </p:spPr>
        <p:txBody>
          <a:bodyPr>
            <a:spAutoFit/>
          </a:bodyPr>
          <a:lstStyle/>
          <a:p>
            <a:r>
              <a:rPr lang="en-US" dirty="0"/>
              <a:t>Are You On The Lord’s Side?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CB0FB7-C590-48E0-A120-F9BD0BA0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84082"/>
            <a:ext cx="7848600" cy="387798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/>
              <a:t>Facts leading to the question</a:t>
            </a:r>
            <a:r>
              <a:rPr lang="en-US" sz="36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500" dirty="0"/>
              <a:t>Moses delayed to come down from the mount.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500" dirty="0"/>
              <a:t>People asked Aaron to make them gods. </a:t>
            </a:r>
            <a:br>
              <a:rPr lang="en-US" sz="3500" dirty="0"/>
            </a:br>
            <a:r>
              <a:rPr lang="en-US" sz="3500" dirty="0"/>
              <a:t>Exodus 32:1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500" dirty="0"/>
              <a:t>Golden calf made and worshiped. Exodus 32:2-6, 17-18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00FBF-3D9D-4E58-B9BF-9F36C1D9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27906"/>
            <a:ext cx="7848600" cy="4154984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 dirty="0"/>
              <a:t>Facts leading to the question</a:t>
            </a:r>
            <a:r>
              <a:rPr lang="en-US" sz="40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Commandments of God violated.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cf. Exodus 20:3-4 – No other gods … no graven images.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God’s wrath. Exodus 32:9-10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Moses’ wrath. Exodus 32:19-20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Aarons defense. Exodus 32:22,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8F503-3BDB-4C8F-8551-2F140C99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01525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062651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/>
              <a:t>Negative answer</a:t>
            </a:r>
            <a:r>
              <a:rPr lang="en-US" sz="3600" dirty="0"/>
              <a:t>: Not all who think they are …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Faith only.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King Agrippa. Acts 26:27-28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Rulers of the synagogue. John 12:42-43;</a:t>
            </a:r>
            <a:br>
              <a:rPr lang="en-US" sz="3000" dirty="0"/>
            </a:br>
            <a:r>
              <a:rPr lang="en-US" sz="3000" dirty="0"/>
              <a:t>cf. Matthew 10:32-33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Faith without works dead. James 2:24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Faith must work. Galatians 5:6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DB638-5031-4048-B2EE-2D8112E9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0135"/>
            <a:ext cx="7772400" cy="2677656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>
                <a:solidFill>
                  <a:schemeClr val="tx1"/>
                </a:solidFill>
              </a:rPr>
              <a:t>Negative answer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Good moral people.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Cornelius. Acts 10:2, 22; 11:14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Savior needed. Romans 3:23-26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Gospel needed. Romans 1:16-17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9EFB4-883A-44F4-8393-EBB07936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83346"/>
            <a:ext cx="7772400" cy="3231654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/>
              <a:t>Negative answer</a:t>
            </a:r>
            <a:r>
              <a:rPr lang="en-US" sz="3200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Many religious people.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Devout Jews in Jerusalem. Acts 2:5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Saul. Galatians 1:13-14; cf. Philippians 3:3ff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Cornelius devoutly religious. Acts 10:2; 11:14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Jews in Antioch of Pisidia. Acts 13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Lydia. Acts 16:13-15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AC592-9484-4409-81E8-B239D881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4038600" cy="3323987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/>
              <a:t>Negative answer: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Many religious people.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dirty="0"/>
              <a:t>Devil works in the realm of religion.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False prophets. 2 Peter 2:1-3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Other plants and blind guides. Matthew 15:13-14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Vain worship. Matthew 15:9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BEF53-7455-4FF7-96AA-88BD55BC3190}"/>
              </a:ext>
            </a:extLst>
          </p:cNvPr>
          <p:cNvSpPr txBox="1"/>
          <p:nvPr/>
        </p:nvSpPr>
        <p:spPr>
          <a:xfrm>
            <a:off x="4953000" y="3276600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lvl="1" indent="-28346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Satan’s synagogues. Revelation 2:9; 3:9</a:t>
            </a:r>
          </a:p>
          <a:p>
            <a:pPr marL="283464" lvl="1" indent="-28346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Satan’s ministers. </a:t>
            </a:r>
            <a:br>
              <a:rPr lang="en-US" sz="2400" dirty="0"/>
            </a:br>
            <a:r>
              <a:rPr lang="en-US" sz="2400" dirty="0"/>
              <a:t>2 Corinthians 11:14-15</a:t>
            </a:r>
          </a:p>
          <a:p>
            <a:pPr marL="283464" lvl="1" indent="-28346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Some are unconscious enemies of Christ. </a:t>
            </a:r>
            <a:br>
              <a:rPr lang="en-US" sz="2400" dirty="0"/>
            </a:br>
            <a:r>
              <a:rPr lang="en-US" sz="2400" dirty="0"/>
              <a:t>cf. Paul – 1 Timothy 1:13; cf. Acts 23:1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55278-6FE5-4280-BC5E-85744471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001000" cy="2492990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/>
              <a:t>Negative answer</a:t>
            </a:r>
            <a:r>
              <a:rPr lang="en-US" sz="3600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Some who are members of the church.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dirty="0"/>
              <a:t>Some have turned back. 2 Peter 2:20-22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dirty="0"/>
              <a:t>Some hurt the church with worldly influence. </a:t>
            </a:r>
            <a:br>
              <a:rPr lang="en-US" sz="2800" dirty="0"/>
            </a:br>
            <a:r>
              <a:rPr lang="en-US" sz="2800" dirty="0"/>
              <a:t>1 Corinthians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C8C86-4B6B-46E3-9DA1-2DABA5DE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213327"/>
            <a:ext cx="6798734" cy="707886"/>
          </a:xfrm>
        </p:spPr>
        <p:txBody>
          <a:bodyPr>
            <a:spAutoFit/>
          </a:bodyPr>
          <a:lstStyle/>
          <a:p>
            <a:r>
              <a:rPr lang="en-US" dirty="0"/>
              <a:t>“Who Is On The Lord’s Side?”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0135"/>
            <a:ext cx="7289801" cy="184665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/>
              <a:t>Positive Answer</a:t>
            </a:r>
            <a:r>
              <a:rPr lang="en-US" sz="3200" dirty="0"/>
              <a:t>: Exodus 32:26-28</a:t>
            </a:r>
          </a:p>
          <a:p>
            <a:pPr>
              <a:buNone/>
            </a:pPr>
            <a:r>
              <a:rPr lang="en-US" sz="3200" dirty="0"/>
              <a:t>	Context: Sons of Levi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They had obeyed God, others had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7E754-6DB4-48F3-88C2-8C665532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8206-189C-42F4-8C98-80EE550EB3D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5150</TotalTime>
  <Words>573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Garamond</vt:lpstr>
      <vt:lpstr>Wingdings</vt:lpstr>
      <vt:lpstr>Organic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“Who Is On The Lord’s Side?”</vt:lpstr>
      <vt:lpstr>Are You On The Lord’s Side?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On The Lords Side (2)</dc:title>
  <dc:creator>Micky Galloway</dc:creator>
  <cp:lastModifiedBy>Richard Lidh</cp:lastModifiedBy>
  <cp:revision>21</cp:revision>
  <cp:lastPrinted>2020-02-09T00:30:32Z</cp:lastPrinted>
  <dcterms:created xsi:type="dcterms:W3CDTF">2012-04-07T21:01:10Z</dcterms:created>
  <dcterms:modified xsi:type="dcterms:W3CDTF">2020-02-09T00:30:36Z</dcterms:modified>
</cp:coreProperties>
</file>